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Proxima Nova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bold.fntdata"/><Relationship Id="rId50" Type="http://schemas.openxmlformats.org/officeDocument/2006/relationships/font" Target="fonts/ProximaNova-regular.fntdata"/><Relationship Id="rId53" Type="http://schemas.openxmlformats.org/officeDocument/2006/relationships/font" Target="fonts/ProximaNova-boldItalic.fntdata"/><Relationship Id="rId52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e9c56e49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e9c56e49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e9c56e49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e9c56e49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e9c56e49b_4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e9c56e49b_4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e9c56e49b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e9c56e49b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e9c56e49b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e9c56e49b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e9c56e49b_4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e9c56e49b_4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9c56e49b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9c56e49b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e9c56e49b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e9c56e49b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9c56e49b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9c56e49b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e9c56e49b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e9c56e49b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e3587a7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e3587a7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e9c56e49b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e9c56e49b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e9c56e49b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e9c56e49b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e9c56e49b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e9c56e49b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e9c56e49b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e9c56e49b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e9c56e49b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e9c56e49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e9c56e49b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e9c56e49b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e9c56e49b_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e9c56e49b_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e9c56e49b_4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e9c56e49b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e9c56e49b_4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e9c56e49b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e9c56e49b_4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e9c56e49b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e9c56e49b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e9c56e49b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9c56e49b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e9c56e49b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e9c56e49b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e9c56e49b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e9c56e49b_4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e9c56e49b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e9c56e49b_4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e9c56e49b_4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e9c56e49b_4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e9c56e49b_4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e9c56e49b_4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e9c56e49b_4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e9c56e49b_4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e9c56e49b_4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e9c56e49b_4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e9c56e49b_4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e9c56e49b_4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e9c56e49b_4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e9c56e49b_4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e9c56e49b_4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e9c56e49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e9c56e49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e9c56e49b_4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e9c56e49b_4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e9c56e49b_4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e9c56e49b_4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e9c56e49b_4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e9c56e49b_4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e9c56e49b_4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e9c56e49b_4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e9c56e49b_4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e9c56e49b_4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9c56e49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9c56e49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e9c56e49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e9c56e49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e9c56e49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e9c56e49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e9c56e49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e9c56e49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9c56e49b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e9c56e49b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VVBf4iifnOX4wEg7fUUzptLq_ubDG1fK/view" TargetMode="External"/><Relationship Id="rId4" Type="http://schemas.openxmlformats.org/officeDocument/2006/relationships/image" Target="../media/image2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/>
              <a:t>Authoring Procedural Quadruped Gait in Game Engines With Input</a:t>
            </a:r>
            <a:endParaRPr sz="422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Trent Riek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are limitations to these simulations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600" y="1357000"/>
            <a:ext cx="2432427" cy="30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75" y="1356988"/>
            <a:ext cx="5341100" cy="30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12511" r="5822" t="0"/>
          <a:stretch/>
        </p:blipFill>
        <p:spPr>
          <a:xfrm>
            <a:off x="4639950" y="1416888"/>
            <a:ext cx="4192349" cy="288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4">
            <a:alphaModFix/>
          </a:blip>
          <a:srcRect b="0" l="6414" r="10920" t="0"/>
          <a:stretch/>
        </p:blipFill>
        <p:spPr>
          <a:xfrm>
            <a:off x="311700" y="1484009"/>
            <a:ext cx="4046602" cy="2753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408100"/>
            <a:ext cx="51435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games are limited in their ability to perfectly </a:t>
            </a:r>
            <a:r>
              <a:rPr lang="en"/>
              <a:t>simulate</a:t>
            </a:r>
            <a:r>
              <a:rPr lang="en"/>
              <a:t> real animations because of two key elements: S</a:t>
            </a:r>
            <a:r>
              <a:rPr lang="en"/>
              <a:t>oftware</a:t>
            </a:r>
            <a:r>
              <a:rPr lang="en"/>
              <a:t> constraints and </a:t>
            </a:r>
            <a:r>
              <a:rPr lang="en"/>
              <a:t>Gameplay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Video Games have to simulate elements at </a:t>
            </a:r>
            <a:r>
              <a:rPr lang="en"/>
              <a:t>runtime. They have to carefully budget their resources to graphics, game logic, and AI, making complex algorithms unsuitable.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But, video games are also driven by </a:t>
            </a:r>
            <a:r>
              <a:rPr i="1" lang="en"/>
              <a:t>gameplay</a:t>
            </a:r>
            <a:r>
              <a:rPr lang="en"/>
              <a:t>. Gameplay is the engagement of a player in a game and their interactions with the rules.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625" y="1505788"/>
            <a:ext cx="3797100" cy="213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Because video games must follow gameplay, the animation needs to run in relation to the </a:t>
            </a:r>
            <a:r>
              <a:rPr lang="en"/>
              <a:t>gameplay - while also trying to look as realistic as possible.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Games solve the above issue with </a:t>
            </a:r>
            <a:r>
              <a:rPr i="1" lang="en"/>
              <a:t>skeletal </a:t>
            </a:r>
            <a:r>
              <a:rPr lang="en"/>
              <a:t>system </a:t>
            </a:r>
            <a:r>
              <a:rPr lang="en"/>
              <a:t>- an abstracted skeleton is attached to a character mesh and then the skeleton is animated with a </a:t>
            </a:r>
            <a:r>
              <a:rPr lang="en"/>
              <a:t>predefined</a:t>
            </a:r>
            <a:r>
              <a:rPr lang="en"/>
              <a:t> set of rotations of the joints. The player hits a button, the animation plays. The skeleton and animations that can play are built in a </a:t>
            </a:r>
            <a:r>
              <a:rPr lang="en"/>
              <a:t>different</a:t>
            </a:r>
            <a:r>
              <a:rPr lang="en"/>
              <a:t> program and are imported to the engine.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keeps the animation complexity very small, but it can </a:t>
            </a:r>
            <a:r>
              <a:rPr lang="en"/>
              <a:t>frequently</a:t>
            </a:r>
            <a:r>
              <a:rPr lang="en"/>
              <a:t> leave us with the issues we see above.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877" y="1612275"/>
            <a:ext cx="3982150" cy="29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creating </a:t>
            </a:r>
            <a:r>
              <a:rPr i="1" lang="en"/>
              <a:t>additive </a:t>
            </a:r>
            <a:r>
              <a:rPr lang="en"/>
              <a:t>animations, developers have overcome these challenges pretty well to animations; but these systems are still a) dependent on pre-made animations at their core and b) aren’t implemented completely for all types of animals.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672" y="2288475"/>
            <a:ext cx="4554650" cy="25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find a better solution for this issue (in particular for</a:t>
            </a:r>
            <a:r>
              <a:rPr lang="en"/>
              <a:t> quadrupeds)</a:t>
            </a:r>
            <a:r>
              <a:rPr lang="en"/>
              <a:t>, I created </a:t>
            </a:r>
            <a:r>
              <a:rPr i="1" lang="en"/>
              <a:t>procedural</a:t>
            </a:r>
            <a:r>
              <a:rPr i="1" lang="en"/>
              <a:t> </a:t>
            </a:r>
            <a:r>
              <a:rPr lang="en"/>
              <a:t>animations; I built a system in the Unreal Game engine that authors realistic &amp; interactive movement for a quadruped (a Llama) within the game engine with no external help.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project is about authoring quadruped </a:t>
            </a:r>
            <a:r>
              <a:rPr lang="en"/>
              <a:t>procedural</a:t>
            </a:r>
            <a:r>
              <a:rPr lang="en"/>
              <a:t> animation in a game engine with proper gait movement and </a:t>
            </a:r>
            <a:r>
              <a:rPr lang="en"/>
              <a:t>transitions</a:t>
            </a:r>
            <a:r>
              <a:rPr lang="en"/>
              <a:t> </a:t>
            </a:r>
            <a:r>
              <a:rPr lang="en"/>
              <a:t>without</a:t>
            </a:r>
            <a:r>
              <a:rPr lang="en"/>
              <a:t> the use of imported animations.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Background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Gait</a:t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gait is a pattern of walking for an animal, in what order they move their appendages in order to move in a direction. Most creatures in the animal kingdom have a gait (not just creates with legs!) However, when we think about gait we typically refer to bipedal (two leg) and q</a:t>
            </a:r>
            <a:r>
              <a:rPr lang="en"/>
              <a:t>uadruped (four leg)</a:t>
            </a:r>
            <a:r>
              <a:rPr lang="en"/>
              <a:t> animals.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of a </a:t>
            </a:r>
            <a:r>
              <a:rPr lang="en"/>
              <a:t>Gait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Gaits are </a:t>
            </a:r>
            <a:r>
              <a:rPr lang="en"/>
              <a:t>defined</a:t>
            </a:r>
            <a:r>
              <a:rPr lang="en"/>
              <a:t> by a </a:t>
            </a:r>
            <a:r>
              <a:rPr lang="en"/>
              <a:t>cycle. A single cycle is determined by the time it takes for all feet to move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time of which the feet move is referred to as a </a:t>
            </a:r>
            <a:r>
              <a:rPr i="1" lang="en"/>
              <a:t>beat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Gaits can either be symmetrical or asymmetrical: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diagonal or lateral movement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Gait types for most animals fall into a couple of common names; the walk, amble, trot, pace, canter, and gallop.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0" y="3619425"/>
            <a:ext cx="3797775" cy="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125" y="3619425"/>
            <a:ext cx="3797800" cy="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/>
        </p:nvSpPr>
        <p:spPr>
          <a:xfrm>
            <a:off x="1285988" y="4568875"/>
            <a:ext cx="15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trot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5567825" y="4581225"/>
            <a:ext cx="15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gallop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Gait Choice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467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gait an animal chooses is based </a:t>
            </a:r>
            <a:r>
              <a:rPr lang="en"/>
              <a:t>primarily</a:t>
            </a:r>
            <a:r>
              <a:rPr lang="en"/>
              <a:t> 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Animal body type (weight)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Animals have evolved over time to fill different ecological niches and thus have different weight dispositions and leg types. The means there are optimal gaits for different speeds for a certain animal.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900" y="1289863"/>
            <a:ext cx="3843799" cy="256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Horse Gait</a:t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090" y="1205679"/>
            <a:ext cx="3659810" cy="27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/>
        </p:nvSpPr>
        <p:spPr>
          <a:xfrm>
            <a:off x="659100" y="4000500"/>
            <a:ext cx="782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walk is a slow, symmetrical, four-beat gait.  It is characterized by four distinct beats, where each hoof lands on the ground at a separate interval, independent of the other hooves.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Gait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08750"/>
            <a:ext cx="8024450" cy="40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Gait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00" y="1017725"/>
            <a:ext cx="72866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Movement</a:t>
            </a:r>
            <a:endParaRPr/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1152475"/>
            <a:ext cx="465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a body to fulfill a gait a body needs to move; it will take on a sinusoidal pattern of movement. The body can be abstracted into separate pieces which we can independently modify; this will allow easier implementation.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movement the torso for both bipeds and quadrupeds have been shown to act like an </a:t>
            </a:r>
            <a:r>
              <a:rPr i="1" lang="en"/>
              <a:t>inverted pendulum</a:t>
            </a:r>
            <a:r>
              <a:rPr lang="en"/>
              <a:t>.</a:t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300" y="1017725"/>
            <a:ext cx="3853000" cy="32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 Movement</a:t>
            </a:r>
            <a:endParaRPr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Appendages in video games are typically adjusted for simulation through </a:t>
            </a:r>
            <a:r>
              <a:rPr i="1" lang="en"/>
              <a:t>solvers </a:t>
            </a:r>
            <a:r>
              <a:rPr lang="en"/>
              <a:t>- in </a:t>
            </a:r>
            <a:r>
              <a:rPr lang="en"/>
              <a:t>particular</a:t>
            </a:r>
            <a:r>
              <a:rPr lang="en"/>
              <a:t> IK (Inverse Kinematic) solvers. A solver is an </a:t>
            </a:r>
            <a:r>
              <a:rPr lang="en"/>
              <a:t>algorithm</a:t>
            </a:r>
            <a:r>
              <a:rPr lang="en"/>
              <a:t> for </a:t>
            </a:r>
            <a:r>
              <a:rPr lang="en"/>
              <a:t>determining</a:t>
            </a:r>
            <a:r>
              <a:rPr lang="en"/>
              <a:t> skeletal joint rotations.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Some type of solver will be </a:t>
            </a:r>
            <a:r>
              <a:rPr lang="en"/>
              <a:t>useful</a:t>
            </a:r>
            <a:r>
              <a:rPr lang="en"/>
              <a:t> for the legs if we already know the foot pattern of the animal.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538" y="2785100"/>
            <a:ext cx="3348925" cy="18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</a:t>
            </a:r>
            <a:r>
              <a:rPr lang="en"/>
              <a:t> Movement</a:t>
            </a:r>
            <a:endParaRPr/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get the foot position, it would make sense to have a gait system that determines the exact position of the foot.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Then foot can be animated, its </a:t>
            </a:r>
            <a:r>
              <a:rPr lang="en"/>
              <a:t>position</a:t>
            </a:r>
            <a:r>
              <a:rPr lang="en"/>
              <a:t> is passed the leg animation (which is dependent on the foot), and subsequently the leg passes its position to the body which uses the leg’s shoulder for its pendulum.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Introduction</a:t>
            </a:r>
            <a:endParaRPr sz="4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Methods</a:t>
            </a:r>
            <a:endParaRPr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have been multiple implementations of this in the past with different methods. These include </a:t>
            </a:r>
            <a:r>
              <a:rPr lang="en"/>
              <a:t>difference</a:t>
            </a:r>
            <a:r>
              <a:rPr lang="en"/>
              <a:t> </a:t>
            </a:r>
            <a:r>
              <a:rPr lang="en"/>
              <a:t>approaches</a:t>
            </a:r>
            <a:r>
              <a:rPr lang="en"/>
              <a:t> such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Kinematics driven approach - creating musculoskeletal movement without </a:t>
            </a:r>
            <a:r>
              <a:rPr lang="en"/>
              <a:t>physics</a:t>
            </a:r>
            <a:r>
              <a:rPr lang="en"/>
              <a:t> forces determined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ynamics driven approach - the </a:t>
            </a:r>
            <a:r>
              <a:rPr lang="en"/>
              <a:t>movement</a:t>
            </a:r>
            <a:r>
              <a:rPr lang="en"/>
              <a:t> is computed by forces on joints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Pose Driven approach - a dynamics approach where a desired position is determined.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implementation for this project is a </a:t>
            </a:r>
            <a:r>
              <a:rPr lang="en"/>
              <a:t>combination</a:t>
            </a:r>
            <a:r>
              <a:rPr lang="en"/>
              <a:t> of kinematics and pose driven - the desired feet positions are pre-determined, with the body adjusting its movement to match the </a:t>
            </a:r>
            <a:r>
              <a:rPr lang="en"/>
              <a:t>desired</a:t>
            </a:r>
            <a:r>
              <a:rPr lang="en"/>
              <a:t> pose.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Implementation</a:t>
            </a:r>
            <a:endParaRPr sz="4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Unreal Game engine</a:t>
            </a:r>
            <a:endParaRPr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Unreal game engine is my engine of choice, and features a very robust animation suite that allows lots of readily </a:t>
            </a:r>
            <a:r>
              <a:rPr lang="en"/>
              <a:t>available</a:t>
            </a:r>
            <a:r>
              <a:rPr lang="en"/>
              <a:t> features.</a:t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18675"/>
            <a:ext cx="3957675" cy="22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18675"/>
            <a:ext cx="3743885" cy="22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Unreal Game engine</a:t>
            </a:r>
            <a:endParaRPr/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Also includes Blueprint Visual Scripting and access to source code </a:t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 b="0" l="0" r="23757" t="0"/>
          <a:stretch/>
        </p:blipFill>
        <p:spPr>
          <a:xfrm>
            <a:off x="4765225" y="1963550"/>
            <a:ext cx="4148176" cy="2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50" y="1584150"/>
            <a:ext cx="45265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Gait Implementation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Gait was implemented as a </a:t>
            </a:r>
            <a:r>
              <a:rPr lang="en"/>
              <a:t>separate Actor component.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gait system comprises of: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velocity check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cycle 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foot update</a:t>
            </a:r>
            <a:endParaRPr/>
          </a:p>
        </p:txBody>
      </p:sp>
      <p:sp>
        <p:nvSpPr>
          <p:cNvPr id="276" name="Google Shape;276;p46"/>
          <p:cNvSpPr txBox="1"/>
          <p:nvPr/>
        </p:nvSpPr>
        <p:spPr>
          <a:xfrm>
            <a:off x="4040600" y="2148625"/>
            <a:ext cx="44619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tickUpdate(deltatime){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CurrentVelocity = GetSpeed(deltatime);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UpdateCycle(deltatime);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For (foot in feet){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	      	UpdateFootLocation();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		  	CheckShouldFootMove();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		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Gait Implementation - speed</a:t>
            </a:r>
            <a:endParaRPr/>
          </a:p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The System starts with a simple speed check - by getting the distance between the current location(</a:t>
            </a:r>
            <a:r>
              <a:rPr i="1" lang="en">
                <a:solidFill>
                  <a:srgbClr val="666666"/>
                </a:solidFill>
              </a:rPr>
              <a:t>c</a:t>
            </a:r>
            <a:r>
              <a:rPr lang="en">
                <a:solidFill>
                  <a:srgbClr val="666666"/>
                </a:solidFill>
              </a:rPr>
              <a:t>) </a:t>
            </a:r>
            <a:r>
              <a:rPr lang="en">
                <a:solidFill>
                  <a:srgbClr val="666666"/>
                </a:solidFill>
              </a:rPr>
              <a:t>and the previous location(</a:t>
            </a:r>
            <a:r>
              <a:rPr i="1" lang="en">
                <a:solidFill>
                  <a:srgbClr val="666666"/>
                </a:solidFill>
              </a:rPr>
              <a:t>p</a:t>
            </a:r>
            <a:r>
              <a:rPr lang="en">
                <a:solidFill>
                  <a:srgbClr val="666666"/>
                </a:solidFill>
              </a:rPr>
              <a:t>), multiplied by deltatime(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Δ</a:t>
            </a:r>
            <a:r>
              <a:rPr lang="en">
                <a:solidFill>
                  <a:srgbClr val="666666"/>
                </a:solidFill>
              </a:rPr>
              <a:t>)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The value is bumped up by a constant so as to give it a significant amount (deltatime is very small).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Speed = dist(</a:t>
            </a:r>
            <a:r>
              <a:rPr i="1" lang="en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i="1" lang="en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) * </a:t>
            </a:r>
            <a:r>
              <a:rPr i="1" lang="en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Δ 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 const</a:t>
            </a:r>
            <a:endParaRPr>
              <a:solidFill>
                <a:srgbClr val="4D51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Gait Implementation - cycle</a:t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51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/>
        </p:nvSpPr>
        <p:spPr>
          <a:xfrm>
            <a:off x="4371500" y="1125925"/>
            <a:ext cx="41409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UpdateCycle(deltatime, gaitData){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if( isCycling ){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cyclePosition += currentSpeed * deltatime;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if(cyclePosition &gt;= totalCycleTime) 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  isCycling = false;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  cyclePosition = 0;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else{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For each( gait in gaitData ){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  If (speed &gt; gait.MinnimumSpeed){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      set currentGait;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      set isCycling;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311700" y="1152475"/>
            <a:ext cx="40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Cycle is then updated. A boolean checks if the </a:t>
            </a:r>
            <a:r>
              <a:rPr lang="en"/>
              <a:t>cycle</a:t>
            </a:r>
            <a:r>
              <a:rPr lang="en"/>
              <a:t> is active to update, if not checks for speed to start a cycle.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foot has an independent cycle. After the cycle is updated, the feet are looped </a:t>
            </a:r>
            <a:r>
              <a:rPr lang="en"/>
              <a:t>through</a:t>
            </a:r>
            <a:r>
              <a:rPr lang="en"/>
              <a:t> and each is </a:t>
            </a:r>
            <a:r>
              <a:rPr lang="en"/>
              <a:t>checked</a:t>
            </a:r>
            <a:r>
              <a:rPr lang="en"/>
              <a:t> if it is the correct time for it to cycle.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 implementation - solver</a:t>
            </a:r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Unreal engine has built in FABRIK and CCDIK multi joint solvers. However, these are proven to be insufficient for leg movement. </a:t>
            </a:r>
            <a:r>
              <a:rPr lang="en"/>
              <a:t>Instead, one was built in c++.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leg is abstracted into 3 parts: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Shoulder calculation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Foot Calculation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 Leg calculation.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 implementation - Shoulder</a:t>
            </a:r>
            <a:endParaRPr/>
          </a:p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 </a:t>
            </a:r>
            <a:r>
              <a:rPr lang="en"/>
              <a:t>is the initial foot position and </a:t>
            </a:r>
            <a:r>
              <a:rPr i="1" lang="en"/>
              <a:t>T </a:t>
            </a:r>
            <a:r>
              <a:rPr lang="en"/>
              <a:t>is the target foot position. The X and Z values are separate and multiplied by constants, after which are then normalized to a range to confine the rotation to a maximum Value </a:t>
            </a:r>
            <a:r>
              <a:rPr i="1" lang="en"/>
              <a:t>M </a:t>
            </a:r>
            <a:r>
              <a:rPr lang="en"/>
              <a:t>and minimum value 0.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51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0"/>
          <p:cNvSpPr txBox="1"/>
          <p:nvPr/>
        </p:nvSpPr>
        <p:spPr>
          <a:xfrm>
            <a:off x="4572000" y="2870475"/>
            <a:ext cx="41409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XValue = NormalizeToRange( (abs(Tx - ix) * XConst), Mx)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ZValue = NormalizeToRange( (Clamp(Tz-iz) * ZConst), Mz)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40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calculate the Scapula/Humerus rotations (shoulder), take the foot’s resting location and compare it to the target location.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farther the distance, the more rotation. If it’s forward, the shoulder extends (rotates forward) and vice versa . Note that the scapula and humerus have opposite rotations.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 implementation - Foot &amp; Lower leg.</a:t>
            </a:r>
            <a:endParaRPr/>
          </a:p>
        </p:txBody>
      </p:sp>
      <p:sp>
        <p:nvSpPr>
          <p:cNvPr id="310" name="Google Shape;310;p51"/>
          <p:cNvSpPr txBox="1"/>
          <p:nvPr/>
        </p:nvSpPr>
        <p:spPr>
          <a:xfrm>
            <a:off x="4572000" y="1286325"/>
            <a:ext cx="41409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TotalLegLength =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Size(Scapula - Elbow) + Size(Elbow - Knee) + Size(Knee - Ankle) + Size(Knee - Foot)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If (TotalLength &gt; Distance(Scapula, T) 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FinalFootPos = Normalize(LookAtVector(Scapula, T)) * TotalLength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Else 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FinalFootPos = t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11700" y="1152475"/>
            <a:ext cx="40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foot is positioned at the </a:t>
            </a:r>
            <a:r>
              <a:rPr lang="en"/>
              <a:t>closest position to the target, using the total length of the leg making sure to use the scapula - elbow distance instead of the scapula Humerus.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Knee is then calculated using a traditional ik solver.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Game’s aesthetic quality &amp; complexity has evolved over the last two decades dramatically.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Video Games went from simple 3d models made of a dozen geometric objects, to simulating huge environments with detailed surfaces, lighting, physics, and AI systems. In fact, video games often have a duel </a:t>
            </a:r>
            <a:r>
              <a:rPr lang="en"/>
              <a:t>purpose</a:t>
            </a:r>
            <a:r>
              <a:rPr lang="en"/>
              <a:t> of being simulations.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025" y="3825500"/>
            <a:ext cx="2710026" cy="9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125" y="3169950"/>
            <a:ext cx="1641375" cy="16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017725"/>
            <a:ext cx="453586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Implementation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Body spine’s back and front heights are determined by the current feet’s up value. The middle spine values are then lerped between.</a:t>
            </a:r>
            <a:endParaRPr/>
          </a:p>
        </p:txBody>
      </p:sp>
      <p:sp>
        <p:nvSpPr>
          <p:cNvPr id="323" name="Google Shape;323;p53"/>
          <p:cNvSpPr txBox="1"/>
          <p:nvPr/>
        </p:nvSpPr>
        <p:spPr>
          <a:xfrm>
            <a:off x="1744650" y="2586325"/>
            <a:ext cx="5654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FrontSpineLocation = (LFFootZLoc + RFFootZLoc / 2) - ZLoc - Const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BackSpineLocation = (LBFootZLoc + RBFootZLoc / 2) - ZLoc - Const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29" name="Google Shape;329;p54" title="LlamaGait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300" y="1145700"/>
            <a:ext cx="56854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 </a:t>
            </a:r>
            <a:r>
              <a:rPr lang="en"/>
              <a:t>effectively</a:t>
            </a:r>
            <a:r>
              <a:rPr lang="en"/>
              <a:t> Produces walking animations, keeps the legs (</a:t>
            </a:r>
            <a:r>
              <a:rPr lang="en"/>
              <a:t>relatively</a:t>
            </a:r>
            <a:r>
              <a:rPr lang="en"/>
              <a:t>) grounded, and properly </a:t>
            </a:r>
            <a:r>
              <a:rPr lang="en"/>
              <a:t>transitions</a:t>
            </a:r>
            <a:r>
              <a:rPr lang="en"/>
              <a:t> animations.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project was a </a:t>
            </a:r>
            <a:r>
              <a:rPr lang="en"/>
              <a:t>challenge</a:t>
            </a:r>
            <a:r>
              <a:rPr lang="en"/>
              <a:t> </a:t>
            </a:r>
            <a:r>
              <a:rPr lang="en"/>
              <a:t>primarily</a:t>
            </a:r>
            <a:r>
              <a:rPr lang="en"/>
              <a:t> in the solving order of operations: elements had to be implemented in a correct order for this to work. And the skeletal </a:t>
            </a:r>
            <a:r>
              <a:rPr lang="en"/>
              <a:t>hierarchy</a:t>
            </a:r>
            <a:r>
              <a:rPr lang="en"/>
              <a:t> had to be accounted for.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Certain parts were challenging; the spine rotation </a:t>
            </a:r>
            <a:r>
              <a:rPr lang="en"/>
              <a:t>surprisingly</a:t>
            </a:r>
            <a:r>
              <a:rPr lang="en"/>
              <a:t> was difficult.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Questions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825" y="603450"/>
            <a:ext cx="6998349" cy="39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562" y="503038"/>
            <a:ext cx="7358876" cy="41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 in video games have also improved…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847" y="1017725"/>
            <a:ext cx="2757251" cy="38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475" y="540188"/>
            <a:ext cx="3540625" cy="48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humans and animals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800" y="1366437"/>
            <a:ext cx="4286667" cy="24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574550"/>
            <a:ext cx="3997225" cy="2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950" y="1300000"/>
            <a:ext cx="5549075" cy="312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